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handoutMasterIdLst>
    <p:handoutMasterId r:id="rId17"/>
  </p:handoutMasterIdLst>
  <p:sldIdLst>
    <p:sldId id="344" r:id="rId5"/>
    <p:sldId id="346" r:id="rId6"/>
    <p:sldId id="345" r:id="rId7"/>
    <p:sldId id="357" r:id="rId8"/>
    <p:sldId id="347" r:id="rId9"/>
    <p:sldId id="348" r:id="rId10"/>
    <p:sldId id="349" r:id="rId11"/>
    <p:sldId id="358" r:id="rId12"/>
    <p:sldId id="359" r:id="rId13"/>
    <p:sldId id="360" r:id="rId14"/>
    <p:sldId id="35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6A3D024-909B-3BC2-1496-FEEAB652808A}" name="Sher Dionisio" initials="" userId="S::Sher.Dionisio@teksystemsgs.com::02daa716-9709-4d47-a153-1943ce1675c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35" autoAdjust="0"/>
    <p:restoredTop sz="95928" autoAdjust="0"/>
  </p:normalViewPr>
  <p:slideViewPr>
    <p:cSldViewPr snapToGrid="0">
      <p:cViewPr varScale="1">
        <p:scale>
          <a:sx n="91" d="100"/>
          <a:sy n="91" d="100"/>
        </p:scale>
        <p:origin x="638" y="77"/>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0109"/>
    </p:cViewPr>
  </p:sorterViewPr>
  <p:notesViewPr>
    <p:cSldViewPr snapToGrid="0" showGuides="1">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4/15/2024</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4/15/2024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a:t>
            </a:fld>
            <a:endParaRPr lang="en-US" dirty="0"/>
          </a:p>
        </p:txBody>
      </p:sp>
    </p:spTree>
    <p:extLst>
      <p:ext uri="{BB962C8B-B14F-4D97-AF65-F5344CB8AC3E}">
        <p14:creationId xmlns:p14="http://schemas.microsoft.com/office/powerpoint/2010/main" val="218129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10</a:t>
            </a:fld>
            <a:endParaRPr lang="en-US" dirty="0"/>
          </a:p>
        </p:txBody>
      </p:sp>
    </p:spTree>
    <p:extLst>
      <p:ext uri="{BB962C8B-B14F-4D97-AF65-F5344CB8AC3E}">
        <p14:creationId xmlns:p14="http://schemas.microsoft.com/office/powerpoint/2010/main" val="1337633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1763878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a:t>
            </a:fld>
            <a:endParaRPr lang="en-US" dirty="0"/>
          </a:p>
        </p:txBody>
      </p:sp>
    </p:spTree>
    <p:extLst>
      <p:ext uri="{BB962C8B-B14F-4D97-AF65-F5344CB8AC3E}">
        <p14:creationId xmlns:p14="http://schemas.microsoft.com/office/powerpoint/2010/main" val="678461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3</a:t>
            </a:fld>
            <a:endParaRPr lang="en-US" dirty="0"/>
          </a:p>
        </p:txBody>
      </p:sp>
    </p:spTree>
    <p:extLst>
      <p:ext uri="{BB962C8B-B14F-4D97-AF65-F5344CB8AC3E}">
        <p14:creationId xmlns:p14="http://schemas.microsoft.com/office/powerpoint/2010/main" val="4207700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dirty="0"/>
          </a:p>
        </p:txBody>
      </p:sp>
    </p:spTree>
    <p:extLst>
      <p:ext uri="{BB962C8B-B14F-4D97-AF65-F5344CB8AC3E}">
        <p14:creationId xmlns:p14="http://schemas.microsoft.com/office/powerpoint/2010/main" val="2859343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5</a:t>
            </a:fld>
            <a:endParaRPr lang="en-US" dirty="0"/>
          </a:p>
        </p:txBody>
      </p:sp>
    </p:spTree>
    <p:extLst>
      <p:ext uri="{BB962C8B-B14F-4D97-AF65-F5344CB8AC3E}">
        <p14:creationId xmlns:p14="http://schemas.microsoft.com/office/powerpoint/2010/main" val="1711026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6</a:t>
            </a:fld>
            <a:endParaRPr lang="en-US" dirty="0"/>
          </a:p>
        </p:txBody>
      </p:sp>
    </p:spTree>
    <p:extLst>
      <p:ext uri="{BB962C8B-B14F-4D97-AF65-F5344CB8AC3E}">
        <p14:creationId xmlns:p14="http://schemas.microsoft.com/office/powerpoint/2010/main" val="2702345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7</a:t>
            </a:fld>
            <a:endParaRPr lang="en-US" dirty="0"/>
          </a:p>
        </p:txBody>
      </p:sp>
    </p:spTree>
    <p:extLst>
      <p:ext uri="{BB962C8B-B14F-4D97-AF65-F5344CB8AC3E}">
        <p14:creationId xmlns:p14="http://schemas.microsoft.com/office/powerpoint/2010/main" val="585805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8</a:t>
            </a:fld>
            <a:endParaRPr lang="en-US" dirty="0"/>
          </a:p>
        </p:txBody>
      </p:sp>
    </p:spTree>
    <p:extLst>
      <p:ext uri="{BB962C8B-B14F-4D97-AF65-F5344CB8AC3E}">
        <p14:creationId xmlns:p14="http://schemas.microsoft.com/office/powerpoint/2010/main" val="1647644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1537393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CA39D92-9919-A80E-44FF-6B912E850733}"/>
              </a:ext>
            </a:extLst>
          </p:cNvPr>
          <p:cNvSpPr>
            <a:spLocks noGrp="1"/>
          </p:cNvSpPr>
          <p:nvPr>
            <p:ph type="pic" sz="quarter" idx="10" hasCustomPrompt="1"/>
          </p:nvPr>
        </p:nvSpPr>
        <p:spPr>
          <a:xfrm>
            <a:off x="458788" y="457200"/>
            <a:ext cx="11274425" cy="5943600"/>
          </a:xfrm>
        </p:spPr>
        <p:txBody>
          <a:bodyPr>
            <a:normAutofit/>
          </a:bodyPr>
          <a:lstStyle>
            <a:lvl1pPr marL="0" indent="0">
              <a:buNone/>
              <a:defRPr sz="2000"/>
            </a:lvl1pPr>
          </a:lstStyle>
          <a:p>
            <a:r>
              <a:rPr lang="en-US" dirty="0"/>
              <a:t>Click icon to insert picture</a:t>
            </a:r>
          </a:p>
        </p:txBody>
      </p:sp>
      <p:sp>
        <p:nvSpPr>
          <p:cNvPr id="6" name="Title 5">
            <a:extLst>
              <a:ext uri="{FF2B5EF4-FFF2-40B4-BE49-F238E27FC236}">
                <a16:creationId xmlns:a16="http://schemas.microsoft.com/office/drawing/2014/main" id="{B62FF34D-C8F8-1796-647D-D17056A27E11}"/>
              </a:ext>
            </a:extLst>
          </p:cNvPr>
          <p:cNvSpPr>
            <a:spLocks noGrp="1"/>
          </p:cNvSpPr>
          <p:nvPr>
            <p:ph type="title" hasCustomPrompt="1"/>
          </p:nvPr>
        </p:nvSpPr>
        <p:spPr>
          <a:xfrm>
            <a:off x="6581955" y="612475"/>
            <a:ext cx="4701904" cy="3079029"/>
          </a:xfrm>
        </p:spPr>
        <p:txBody>
          <a:bodyPr anchor="b">
            <a:normAutofit/>
          </a:bodyPr>
          <a:lstStyle>
            <a:lvl1pPr algn="r">
              <a:defRPr sz="4800">
                <a:solidFill>
                  <a:schemeClr val="tx1"/>
                </a:solidFill>
              </a:defRPr>
            </a:lvl1pPr>
          </a:lstStyle>
          <a:p>
            <a:r>
              <a:rPr lang="en-US" dirty="0"/>
              <a:t>Click to add title</a:t>
            </a:r>
          </a:p>
        </p:txBody>
      </p:sp>
    </p:spTree>
    <p:extLst>
      <p:ext uri="{BB962C8B-B14F-4D97-AF65-F5344CB8AC3E}">
        <p14:creationId xmlns:p14="http://schemas.microsoft.com/office/powerpoint/2010/main" val="907688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30338E2-B50A-8F3E-2CA7-A75753E7ED96}"/>
              </a:ext>
            </a:extLst>
          </p:cNvPr>
          <p:cNvSpPr>
            <a:spLocks noGrp="1"/>
          </p:cNvSpPr>
          <p:nvPr>
            <p:ph type="title" hasCustomPrompt="1"/>
          </p:nvPr>
        </p:nvSpPr>
        <p:spPr>
          <a:xfrm>
            <a:off x="912629" y="598947"/>
            <a:ext cx="10515600" cy="1325563"/>
          </a:xfrm>
        </p:spPr>
        <p:txBody>
          <a:bodyPr>
            <a:normAutofit/>
          </a:bodyPr>
          <a:lstStyle>
            <a:lvl1pPr>
              <a:defRPr sz="3600"/>
            </a:lvl1pPr>
          </a:lstStyle>
          <a:p>
            <a:r>
              <a:rPr lang="en-US" dirty="0"/>
              <a:t>Click to add title</a:t>
            </a:r>
          </a:p>
        </p:txBody>
      </p:sp>
      <p:sp>
        <p:nvSpPr>
          <p:cNvPr id="12" name="Content Placeholder 11">
            <a:extLst>
              <a:ext uri="{FF2B5EF4-FFF2-40B4-BE49-F238E27FC236}">
                <a16:creationId xmlns:a16="http://schemas.microsoft.com/office/drawing/2014/main" id="{CC8DD029-A673-92B9-0343-3B35BE46D2F3}"/>
              </a:ext>
            </a:extLst>
          </p:cNvPr>
          <p:cNvSpPr>
            <a:spLocks noGrp="1"/>
          </p:cNvSpPr>
          <p:nvPr>
            <p:ph sz="quarter" idx="11" hasCustomPrompt="1"/>
          </p:nvPr>
        </p:nvSpPr>
        <p:spPr>
          <a:xfrm>
            <a:off x="929641" y="2153285"/>
            <a:ext cx="3032759" cy="3790310"/>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able Placeholder 10">
            <a:extLst>
              <a:ext uri="{FF2B5EF4-FFF2-40B4-BE49-F238E27FC236}">
                <a16:creationId xmlns:a16="http://schemas.microsoft.com/office/drawing/2014/main" id="{6E658BA3-0202-C705-7A02-8B70B7884420}"/>
              </a:ext>
            </a:extLst>
          </p:cNvPr>
          <p:cNvSpPr>
            <a:spLocks noGrp="1"/>
          </p:cNvSpPr>
          <p:nvPr>
            <p:ph type="tbl" sz="quarter" idx="10"/>
          </p:nvPr>
        </p:nvSpPr>
        <p:spPr>
          <a:xfrm>
            <a:off x="4724400" y="2170621"/>
            <a:ext cx="6553200" cy="3772974"/>
          </a:xfrm>
        </p:spPr>
        <p:txBody>
          <a:bodyPr>
            <a:normAutofit/>
          </a:bodyPr>
          <a:lstStyle>
            <a:lvl1pPr>
              <a:defRPr sz="2000"/>
            </a:lvl1pPr>
          </a:lstStyle>
          <a:p>
            <a:r>
              <a:rPr lang="en-US"/>
              <a:t>Click icon to add table</a:t>
            </a: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BD761E53-47C7-492A-D5B5-A8C2740B5157}"/>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702953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lumn layout 3">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2" y="2153285"/>
            <a:ext cx="6925660" cy="3500438"/>
          </a:xfrm>
        </p:spPr>
        <p:txBody>
          <a:bodyPr lIns="91440">
            <a:normAutofit/>
          </a:bodyPr>
          <a:lstStyle>
            <a:lvl1pPr marL="0" indent="0">
              <a:spcBef>
                <a:spcPts val="1000"/>
              </a:spcBef>
              <a:spcAft>
                <a:spcPts val="1200"/>
              </a:spcAft>
              <a:buNone/>
              <a:defRPr sz="1800" b="0"/>
            </a:lvl1pPr>
            <a:lvl2pPr marL="228600">
              <a:spcBef>
                <a:spcPts val="1000"/>
              </a:spcBef>
              <a:spcAft>
                <a:spcPts val="1200"/>
              </a:spcAft>
              <a:defRPr sz="1800" b="0"/>
            </a:lvl2pPr>
            <a:lvl3pPr marL="685800">
              <a:spcBef>
                <a:spcPts val="1000"/>
              </a:spcBef>
              <a:spcAft>
                <a:spcPts val="1200"/>
              </a:spcAft>
              <a:defRPr sz="1800" b="0"/>
            </a:lvl3pPr>
            <a:lvl4pPr marL="868680">
              <a:spcBef>
                <a:spcPts val="1000"/>
              </a:spcBef>
              <a:spcAft>
                <a:spcPts val="1200"/>
              </a:spcAft>
              <a:defRPr sz="1800" b="0"/>
            </a:lvl4pPr>
            <a:lvl5pPr marL="1143000">
              <a:spcBef>
                <a:spcPts val="1000"/>
              </a:spcBef>
              <a:spcAft>
                <a:spcPts val="1200"/>
              </a:spcAft>
              <a:defRPr sz="18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8215745" y="2153285"/>
            <a:ext cx="3229495" cy="3500438"/>
          </a:xfrm>
        </p:spPr>
        <p:txBody>
          <a:bodyPr lIns="91440">
            <a:normAutofit/>
          </a:bodyPr>
          <a:lstStyle>
            <a:lvl1pPr>
              <a:spcBef>
                <a:spcPts val="1000"/>
              </a:spcBef>
              <a:spcAft>
                <a:spcPts val="1200"/>
              </a:spcAft>
              <a:defRPr sz="1800" b="1"/>
            </a:lvl1pPr>
            <a:lvl2pPr>
              <a:spcBef>
                <a:spcPts val="1000"/>
              </a:spcBef>
              <a:spcAft>
                <a:spcPts val="1200"/>
              </a:spcAft>
              <a:defRPr sz="1600" b="1"/>
            </a:lvl2pPr>
            <a:lvl3pPr>
              <a:spcBef>
                <a:spcPts val="1000"/>
              </a:spcBef>
              <a:spcAft>
                <a:spcPts val="1200"/>
              </a:spcAft>
              <a:defRPr sz="1400" b="1"/>
            </a:lvl3pPr>
            <a:lvl4pPr>
              <a:spcBef>
                <a:spcPts val="1000"/>
              </a:spcBef>
              <a:spcAft>
                <a:spcPts val="1200"/>
              </a:spcAft>
              <a:defRPr sz="1200" b="1"/>
            </a:lvl4pPr>
            <a:lvl5pPr>
              <a:spcBef>
                <a:spcPts val="1000"/>
              </a:spcBef>
              <a:spcAft>
                <a:spcPts val="1200"/>
              </a:spcAft>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C9F70CF1-DCAD-AE71-6B34-7BFB25EE530B}"/>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154235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331450" cy="1531525"/>
          </a:xfrm>
        </p:spPr>
        <p:txBody>
          <a:bodyPr>
            <a:normAutofit/>
          </a:bodyPr>
          <a:lstStyle>
            <a:lvl1pPr>
              <a:defRPr sz="3600"/>
            </a:lvl1pPr>
          </a:lstStyle>
          <a:p>
            <a:r>
              <a:rPr lang="en-US" dirty="0"/>
              <a:t>Click to add title</a:t>
            </a:r>
          </a:p>
        </p:txBody>
      </p:sp>
      <p:sp>
        <p:nvSpPr>
          <p:cNvPr id="9" name="Table Placeholder 8">
            <a:extLst>
              <a:ext uri="{FF2B5EF4-FFF2-40B4-BE49-F238E27FC236}">
                <a16:creationId xmlns:a16="http://schemas.microsoft.com/office/drawing/2014/main" id="{0CF90928-AB48-3554-E2B9-417A00F286AD}"/>
              </a:ext>
            </a:extLst>
          </p:cNvPr>
          <p:cNvSpPr>
            <a:spLocks noGrp="1"/>
          </p:cNvSpPr>
          <p:nvPr>
            <p:ph type="tbl" sz="quarter" idx="10" hasCustomPrompt="1"/>
          </p:nvPr>
        </p:nvSpPr>
        <p:spPr>
          <a:xfrm>
            <a:off x="930275" y="2168526"/>
            <a:ext cx="10331450" cy="3939068"/>
          </a:xfrm>
        </p:spPr>
        <p:txBody>
          <a:bodyPr>
            <a:normAutofit/>
          </a:bodyPr>
          <a:lstStyle>
            <a:lvl1pPr>
              <a:defRPr sz="2400"/>
            </a:lvl1pPr>
          </a:lstStyle>
          <a:p>
            <a:r>
              <a:rPr lang="en-US" dirty="0"/>
              <a:t>Click icon to insert table</a:t>
            </a:r>
          </a:p>
        </p:txBody>
      </p:sp>
      <p:sp>
        <p:nvSpPr>
          <p:cNvPr id="8" name="Rectangle 7">
            <a:extLst>
              <a:ext uri="{FF2B5EF4-FFF2-40B4-BE49-F238E27FC236}">
                <a16:creationId xmlns:a16="http://schemas.microsoft.com/office/drawing/2014/main" id="{67D6C0A7-887A-66E2-A954-5E0592B9FD71}"/>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63688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BB1E76-5845-01C9-1D0D-03CFFE6F06CA}"/>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096C21AF-4286-DECE-37A1-E8980687A168}"/>
              </a:ext>
            </a:extLst>
          </p:cNvPr>
          <p:cNvSpPr>
            <a:spLocks noGrp="1"/>
          </p:cNvSpPr>
          <p:nvPr>
            <p:ph type="title" hasCustomPrompt="1"/>
          </p:nvPr>
        </p:nvSpPr>
        <p:spPr>
          <a:xfrm>
            <a:off x="899160" y="655320"/>
            <a:ext cx="4572000" cy="5486400"/>
          </a:xfrm>
        </p:spPr>
        <p:txBody>
          <a:bodyPr>
            <a:normAutofit/>
          </a:bodyPr>
          <a:lstStyle>
            <a:lvl1pPr>
              <a:defRPr sz="4800"/>
            </a:lvl1pPr>
          </a:lstStyle>
          <a:p>
            <a:r>
              <a:rPr lang="en-US" dirty="0"/>
              <a:t>Click to add title</a:t>
            </a:r>
          </a:p>
        </p:txBody>
      </p:sp>
      <p:sp>
        <p:nvSpPr>
          <p:cNvPr id="9" name="Content Placeholder 8">
            <a:extLst>
              <a:ext uri="{FF2B5EF4-FFF2-40B4-BE49-F238E27FC236}">
                <a16:creationId xmlns:a16="http://schemas.microsoft.com/office/drawing/2014/main" id="{B8E1D6B3-3EC8-6AC4-BE2B-5C732C856791}"/>
              </a:ext>
            </a:extLst>
          </p:cNvPr>
          <p:cNvSpPr>
            <a:spLocks noGrp="1"/>
          </p:cNvSpPr>
          <p:nvPr>
            <p:ph sz="quarter" idx="10" hasCustomPrompt="1"/>
          </p:nvPr>
        </p:nvSpPr>
        <p:spPr>
          <a:xfrm>
            <a:off x="6475413" y="2773680"/>
            <a:ext cx="4572000" cy="3368040"/>
          </a:xfrm>
        </p:spPr>
        <p:txBody>
          <a:bodyPr>
            <a:normAutofit/>
          </a:bodyPr>
          <a:lstStyle>
            <a:lvl1pPr marL="0" indent="0">
              <a:spcBef>
                <a:spcPts val="1000"/>
              </a:spcBef>
              <a:buNone/>
              <a:defRPr sz="1800"/>
            </a:lvl1pPr>
            <a:lvl2pPr marL="457200" indent="0">
              <a:spcBef>
                <a:spcPts val="1000"/>
              </a:spcBef>
              <a:buNone/>
              <a:defRPr sz="1600"/>
            </a:lvl2pPr>
            <a:lvl3pPr marL="914400" indent="0">
              <a:spcBef>
                <a:spcPts val="1000"/>
              </a:spcBef>
              <a:buNone/>
              <a:defRPr sz="1400"/>
            </a:lvl3pPr>
            <a:lvl4pPr marL="1371600" indent="0">
              <a:spcBef>
                <a:spcPts val="1000"/>
              </a:spcBef>
              <a:buNone/>
              <a:defRPr sz="1200"/>
            </a:lvl4pPr>
            <a:lvl5pPr marL="1828800" indent="0">
              <a:spcBef>
                <a:spcPts val="100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1139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C229E2-8757-94D8-A1B6-702189DCCBF2}"/>
              </a:ext>
              <a:ext uri="{C183D7F6-B498-43B3-948B-1728B52AA6E4}">
                <adec:decorative xmlns:adec="http://schemas.microsoft.com/office/drawing/2017/decorative" val="1"/>
              </a:ext>
            </a:extLst>
          </p:cNvPr>
          <p:cNvSpPr/>
          <p:nvPr userDrawn="1"/>
        </p:nvSpPr>
        <p:spPr>
          <a:xfrm>
            <a:off x="6096000" y="3249"/>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77143C8-CDFF-B937-C00C-5E7B5093991E}"/>
              </a:ext>
            </a:extLst>
          </p:cNvPr>
          <p:cNvSpPr>
            <a:spLocks noGrp="1"/>
          </p:cNvSpPr>
          <p:nvPr>
            <p:ph type="title" hasCustomPrompt="1"/>
          </p:nvPr>
        </p:nvSpPr>
        <p:spPr>
          <a:xfrm>
            <a:off x="914400" y="883920"/>
            <a:ext cx="4114800" cy="5059680"/>
          </a:xfrm>
        </p:spPr>
        <p:txBody>
          <a:bodyPr>
            <a:normAutofit/>
          </a:bodyPr>
          <a:lstStyle>
            <a:lvl1pPr>
              <a:defRPr sz="3600">
                <a:solidFill>
                  <a:schemeClr val="tx1">
                    <a:lumMod val="75000"/>
                    <a:lumOff val="25000"/>
                  </a:schemeClr>
                </a:solidFill>
              </a:defRPr>
            </a:lvl1pPr>
          </a:lstStyle>
          <a:p>
            <a:r>
              <a:rPr lang="en-US" dirty="0"/>
              <a:t>Click to add title</a:t>
            </a:r>
          </a:p>
        </p:txBody>
      </p:sp>
      <p:sp>
        <p:nvSpPr>
          <p:cNvPr id="10" name="Content Placeholder 9">
            <a:extLst>
              <a:ext uri="{FF2B5EF4-FFF2-40B4-BE49-F238E27FC236}">
                <a16:creationId xmlns:a16="http://schemas.microsoft.com/office/drawing/2014/main" id="{F82637A1-1BB4-AF51-24C3-6FE78DD45D99}"/>
              </a:ext>
            </a:extLst>
          </p:cNvPr>
          <p:cNvSpPr>
            <a:spLocks noGrp="1"/>
          </p:cNvSpPr>
          <p:nvPr>
            <p:ph sz="quarter" idx="10" hasCustomPrompt="1"/>
          </p:nvPr>
        </p:nvSpPr>
        <p:spPr>
          <a:xfrm>
            <a:off x="6475413" y="2438400"/>
            <a:ext cx="4799012" cy="3505200"/>
          </a:xfrm>
        </p:spPr>
        <p:txBody>
          <a:bodyPr>
            <a:normAutofit/>
          </a:bodyPr>
          <a:lstStyle>
            <a:lvl1pPr marL="0" indent="0">
              <a:lnSpc>
                <a:spcPct val="125000"/>
              </a:lnSpc>
              <a:buNone/>
              <a:defRPr sz="1800"/>
            </a:lvl1pPr>
            <a:lvl2pPr marL="457200" indent="0">
              <a:lnSpc>
                <a:spcPct val="125000"/>
              </a:lnSpc>
              <a:buNone/>
              <a:defRPr sz="1600"/>
            </a:lvl2pPr>
            <a:lvl3pPr marL="914400" indent="0">
              <a:lnSpc>
                <a:spcPct val="125000"/>
              </a:lnSpc>
              <a:buNone/>
              <a:defRPr sz="1400"/>
            </a:lvl3pPr>
            <a:lvl4pPr marL="1371600" indent="0">
              <a:lnSpc>
                <a:spcPct val="125000"/>
              </a:lnSpc>
              <a:buNone/>
              <a:defRPr sz="1200"/>
            </a:lvl4pPr>
            <a:lvl5pPr marL="1828800" indent="0">
              <a:lnSpc>
                <a:spcPct val="125000"/>
              </a:lnSpc>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3" name="Frame 2">
            <a:extLst>
              <a:ext uri="{FF2B5EF4-FFF2-40B4-BE49-F238E27FC236}">
                <a16:creationId xmlns:a16="http://schemas.microsoft.com/office/drawing/2014/main" id="{56F59DF2-AB3C-B7B3-826A-636B8CC5AB3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457687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737016-0B2B-9F81-7A77-63223C4864D8}"/>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1134E572-08FE-0439-A460-8DFE1183A605}"/>
              </a:ext>
            </a:extLst>
          </p:cNvPr>
          <p:cNvSpPr>
            <a:spLocks noGrp="1"/>
          </p:cNvSpPr>
          <p:nvPr>
            <p:ph type="title" hasCustomPrompt="1"/>
          </p:nvPr>
        </p:nvSpPr>
        <p:spPr>
          <a:xfrm>
            <a:off x="6478742" y="914399"/>
            <a:ext cx="4798858" cy="5029199"/>
          </a:xfrm>
        </p:spPr>
        <p:txBody>
          <a:bodyPr>
            <a:normAutofit/>
          </a:bodyPr>
          <a:lstStyle>
            <a:lvl1pPr>
              <a:defRPr sz="4800"/>
            </a:lvl1pPr>
          </a:lstStyle>
          <a:p>
            <a:r>
              <a:rPr lang="en-US" dirty="0"/>
              <a:t>Click to add title</a:t>
            </a:r>
          </a:p>
        </p:txBody>
      </p:sp>
      <p:sp>
        <p:nvSpPr>
          <p:cNvPr id="9" name="Picture Placeholder 8">
            <a:extLst>
              <a:ext uri="{FF2B5EF4-FFF2-40B4-BE49-F238E27FC236}">
                <a16:creationId xmlns:a16="http://schemas.microsoft.com/office/drawing/2014/main" id="{01EB46EC-087C-B8FF-2363-B99FAE983B02}"/>
              </a:ext>
            </a:extLst>
          </p:cNvPr>
          <p:cNvSpPr>
            <a:spLocks noGrp="1"/>
          </p:cNvSpPr>
          <p:nvPr>
            <p:ph type="pic" sz="quarter" idx="10"/>
          </p:nvPr>
        </p:nvSpPr>
        <p:spPr>
          <a:xfrm>
            <a:off x="0" y="914400"/>
            <a:ext cx="5713413" cy="5029200"/>
          </a:xfrm>
        </p:spPr>
        <p:txBody>
          <a:bodyPr>
            <a:normAutofit/>
          </a:bodyPr>
          <a:lstStyle>
            <a:lvl1pPr marL="0" indent="0" algn="ctr">
              <a:buNone/>
              <a:defRPr sz="2000"/>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19926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1D49246-C641-C3BA-F07B-89FFC6CDAEB8}"/>
              </a:ext>
            </a:extLst>
          </p:cNvPr>
          <p:cNvSpPr>
            <a:spLocks noGrp="1"/>
          </p:cNvSpPr>
          <p:nvPr>
            <p:ph type="title" hasCustomPrompt="1"/>
          </p:nvPr>
        </p:nvSpPr>
        <p:spPr>
          <a:xfrm>
            <a:off x="914399" y="853439"/>
            <a:ext cx="4802373" cy="2833689"/>
          </a:xfrm>
        </p:spPr>
        <p:txBody>
          <a:bodyPr rIns="914400" anchor="b"/>
          <a:lstStyle>
            <a:lvl1pPr>
              <a:defRPr sz="4800"/>
            </a:lvl1pPr>
          </a:lstStyle>
          <a:p>
            <a:r>
              <a:rPr lang="en-US" dirty="0"/>
              <a:t>Click to add title</a:t>
            </a:r>
          </a:p>
        </p:txBody>
      </p:sp>
      <p:sp>
        <p:nvSpPr>
          <p:cNvPr id="11" name="Content Placeholder 10">
            <a:extLst>
              <a:ext uri="{FF2B5EF4-FFF2-40B4-BE49-F238E27FC236}">
                <a16:creationId xmlns:a16="http://schemas.microsoft.com/office/drawing/2014/main" id="{5BE7E1DF-A70C-8F79-9B76-72B2A7B4DC71}"/>
              </a:ext>
            </a:extLst>
          </p:cNvPr>
          <p:cNvSpPr>
            <a:spLocks noGrp="1"/>
          </p:cNvSpPr>
          <p:nvPr>
            <p:ph sz="quarter" idx="11" hasCustomPrompt="1"/>
          </p:nvPr>
        </p:nvSpPr>
        <p:spPr>
          <a:xfrm>
            <a:off x="914400" y="393191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1CD5F637-DFBF-7FED-7CD5-F46A26E5CD15}"/>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13" name="Frame 12">
            <a:extLst>
              <a:ext uri="{FF2B5EF4-FFF2-40B4-BE49-F238E27FC236}">
                <a16:creationId xmlns:a16="http://schemas.microsoft.com/office/drawing/2014/main" id="{33E3B934-3E16-21AF-8F5A-9EFD93255705}"/>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278050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D872928-B479-F7C5-9C83-C448FBA36175}"/>
              </a:ext>
            </a:extLst>
          </p:cNvPr>
          <p:cNvSpPr>
            <a:spLocks noGrp="1"/>
          </p:cNvSpPr>
          <p:nvPr>
            <p:ph type="title" hasCustomPrompt="1"/>
          </p:nvPr>
        </p:nvSpPr>
        <p:spPr>
          <a:xfrm>
            <a:off x="914400" y="1020445"/>
            <a:ext cx="4114800" cy="5029200"/>
          </a:xfrm>
        </p:spPr>
        <p:txBody>
          <a:bodyPr>
            <a:normAutofit/>
          </a:bodyPr>
          <a:lstStyle>
            <a:lvl1pPr>
              <a:defRPr sz="3600"/>
            </a:lvl1pPr>
          </a:lstStyle>
          <a:p>
            <a:r>
              <a:rPr lang="en-US" dirty="0"/>
              <a:t>Click to add title</a:t>
            </a:r>
          </a:p>
        </p:txBody>
      </p:sp>
      <p:sp>
        <p:nvSpPr>
          <p:cNvPr id="9" name="Content Placeholder 10">
            <a:extLst>
              <a:ext uri="{FF2B5EF4-FFF2-40B4-BE49-F238E27FC236}">
                <a16:creationId xmlns:a16="http://schemas.microsoft.com/office/drawing/2014/main" id="{61E3771A-E1EB-0CBE-828C-2C5E1F2AE6CF}"/>
              </a:ext>
            </a:extLst>
          </p:cNvPr>
          <p:cNvSpPr>
            <a:spLocks noGrp="1"/>
          </p:cNvSpPr>
          <p:nvPr>
            <p:ph sz="quarter" idx="11" hasCustomPrompt="1"/>
          </p:nvPr>
        </p:nvSpPr>
        <p:spPr>
          <a:xfrm>
            <a:off x="6475227" y="1020445"/>
            <a:ext cx="4802735" cy="5029200"/>
          </a:xfrm>
        </p:spPr>
        <p:txBody>
          <a:bodyPr anchor="ctr">
            <a:normAutofit/>
          </a:bodyPr>
          <a:lstStyle>
            <a:lvl1pPr marL="228600" indent="-228600">
              <a:lnSpc>
                <a:spcPct val="125000"/>
              </a:lnSpc>
              <a:spcBef>
                <a:spcPts val="0"/>
              </a:spcBef>
              <a:spcAft>
                <a:spcPts val="1200"/>
              </a:spcAft>
              <a:buFont typeface="Arial" panose="020B0604020202020204" pitchFamily="34" charset="0"/>
              <a:buChar char="•"/>
              <a:defRPr sz="1800"/>
            </a:lvl1pPr>
            <a:lvl2pPr marL="411480" indent="-228600">
              <a:lnSpc>
                <a:spcPct val="125000"/>
              </a:lnSpc>
              <a:spcBef>
                <a:spcPts val="0"/>
              </a:spcBef>
              <a:spcAft>
                <a:spcPts val="1200"/>
              </a:spcAft>
              <a:buFont typeface="Arial" panose="020B0604020202020204" pitchFamily="34" charset="0"/>
              <a:buChar char="•"/>
              <a:defRPr sz="1600"/>
            </a:lvl2pPr>
            <a:lvl3pPr marL="594360" indent="-228600">
              <a:lnSpc>
                <a:spcPct val="125000"/>
              </a:lnSpc>
              <a:spcBef>
                <a:spcPts val="0"/>
              </a:spcBef>
              <a:spcAft>
                <a:spcPts val="1200"/>
              </a:spcAft>
              <a:buFont typeface="Arial" panose="020B0604020202020204" pitchFamily="34" charset="0"/>
              <a:buChar char="•"/>
              <a:defRPr sz="1400"/>
            </a:lvl3pPr>
            <a:lvl4pPr marL="777240" indent="-228600">
              <a:lnSpc>
                <a:spcPct val="125000"/>
              </a:lnSpc>
              <a:spcBef>
                <a:spcPts val="0"/>
              </a:spcBef>
              <a:spcAft>
                <a:spcPts val="1200"/>
              </a:spcAft>
              <a:buFont typeface="Arial" panose="020B0604020202020204" pitchFamily="34" charset="0"/>
              <a:buChar char="•"/>
              <a:defRPr sz="1200"/>
            </a:lvl4pPr>
            <a:lvl5pPr marL="960120" indent="-228600">
              <a:lnSpc>
                <a:spcPct val="125000"/>
              </a:lnSpc>
              <a:spcBef>
                <a:spcPts val="0"/>
              </a:spcBef>
              <a:spcAft>
                <a:spcPts val="1200"/>
              </a:spcAft>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Rectangle 1">
            <a:extLst>
              <a:ext uri="{FF2B5EF4-FFF2-40B4-BE49-F238E27FC236}">
                <a16:creationId xmlns:a16="http://schemas.microsoft.com/office/drawing/2014/main" id="{62A1635D-96F0-769B-4ECB-70502770ABBC}"/>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ame 5">
            <a:extLst>
              <a:ext uri="{FF2B5EF4-FFF2-40B4-BE49-F238E27FC236}">
                <a16:creationId xmlns:a16="http://schemas.microsoft.com/office/drawing/2014/main" id="{4F877767-0342-A344-0462-A0D877FF68F8}"/>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297152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1F215D-0D9E-64B3-1F66-E90B87932A89}"/>
              </a:ext>
            </a:extLst>
          </p:cNvPr>
          <p:cNvSpPr>
            <a:spLocks noGrp="1"/>
          </p:cNvSpPr>
          <p:nvPr>
            <p:ph type="title" hasCustomPrompt="1"/>
          </p:nvPr>
        </p:nvSpPr>
        <p:spPr>
          <a:xfrm>
            <a:off x="914400" y="900741"/>
            <a:ext cx="4802372" cy="2788919"/>
          </a:xfrm>
        </p:spPr>
        <p:txBody>
          <a:bodyPr anchor="b">
            <a:normAutofit/>
          </a:bodyPr>
          <a:lstStyle>
            <a:lvl1pPr>
              <a:defRPr sz="4800"/>
            </a:lvl1pPr>
          </a:lstStyle>
          <a:p>
            <a:r>
              <a:rPr lang="en-US" dirty="0"/>
              <a:t>Click to add title</a:t>
            </a:r>
          </a:p>
        </p:txBody>
      </p:sp>
      <p:sp>
        <p:nvSpPr>
          <p:cNvPr id="9" name="Content Placeholder 10">
            <a:extLst>
              <a:ext uri="{FF2B5EF4-FFF2-40B4-BE49-F238E27FC236}">
                <a16:creationId xmlns:a16="http://schemas.microsoft.com/office/drawing/2014/main" id="{E86A4459-11C2-44C6-0173-C666D5AADC1E}"/>
              </a:ext>
            </a:extLst>
          </p:cNvPr>
          <p:cNvSpPr>
            <a:spLocks noGrp="1"/>
          </p:cNvSpPr>
          <p:nvPr>
            <p:ph sz="quarter" idx="11" hasCustomPrompt="1"/>
          </p:nvPr>
        </p:nvSpPr>
        <p:spPr>
          <a:xfrm>
            <a:off x="914400" y="382523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a:extLst>
              <a:ext uri="{FF2B5EF4-FFF2-40B4-BE49-F238E27FC236}">
                <a16:creationId xmlns:a16="http://schemas.microsoft.com/office/drawing/2014/main" id="{9284EF14-0982-D931-9DD6-ECFE61D5B0F6}"/>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6" name="Frame 5">
            <a:extLst>
              <a:ext uri="{FF2B5EF4-FFF2-40B4-BE49-F238E27FC236}">
                <a16:creationId xmlns:a16="http://schemas.microsoft.com/office/drawing/2014/main" id="{7D7E927E-4F73-5579-4F1D-E13899DEEA0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849067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lumn layout 1">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0" y="2153285"/>
            <a:ext cx="4953001"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6309360" y="2153285"/>
            <a:ext cx="51358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55D7E8F5-692D-24DD-0F8C-9563BA74AAF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19435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lumn layout 2">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1" y="2153285"/>
            <a:ext cx="3261359" cy="3500438"/>
          </a:xfrm>
        </p:spPr>
        <p:txBody>
          <a:bodyPr lIns="91440">
            <a:normAutofit/>
          </a:bodyPr>
          <a:lstStyle>
            <a:lvl1pPr>
              <a:spcBef>
                <a:spcPts val="1000"/>
              </a:spcBef>
              <a:spcAft>
                <a:spcPts val="1200"/>
              </a:spcAft>
              <a:defRPr sz="1800" b="1"/>
            </a:lvl1pPr>
            <a:lvl2pPr>
              <a:spcBef>
                <a:spcPts val="1000"/>
              </a:spcBef>
              <a:spcAft>
                <a:spcPts val="1200"/>
              </a:spcAft>
              <a:defRPr sz="1600" b="1"/>
            </a:lvl2pPr>
            <a:lvl3pPr>
              <a:spcBef>
                <a:spcPts val="1000"/>
              </a:spcBef>
              <a:spcAft>
                <a:spcPts val="1200"/>
              </a:spcAft>
              <a:defRPr sz="1400" b="1"/>
            </a:lvl3pPr>
            <a:lvl4pPr>
              <a:spcBef>
                <a:spcPts val="1000"/>
              </a:spcBef>
              <a:spcAft>
                <a:spcPts val="1200"/>
              </a:spcAft>
              <a:defRPr sz="1200" b="1"/>
            </a:lvl4pPr>
            <a:lvl5pPr>
              <a:spcBef>
                <a:spcPts val="1000"/>
              </a:spcBef>
              <a:spcAft>
                <a:spcPts val="1200"/>
              </a:spcAft>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4480560" y="2153285"/>
            <a:ext cx="69646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5C0F1533-3810-C210-9B67-D2F4A1846C23}"/>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308165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and Conten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70371-D147-2B29-EAEB-B10A799D09DF}"/>
              </a:ext>
            </a:extLst>
          </p:cNvPr>
          <p:cNvSpPr>
            <a:spLocks noGrp="1"/>
          </p:cNvSpPr>
          <p:nvPr>
            <p:ph type="title" hasCustomPrompt="1"/>
          </p:nvPr>
        </p:nvSpPr>
        <p:spPr>
          <a:xfrm>
            <a:off x="916169" y="614812"/>
            <a:ext cx="10359659" cy="1325563"/>
          </a:xfrm>
        </p:spPr>
        <p:txBody>
          <a:bodyPr>
            <a:normAutofit/>
          </a:bodyPr>
          <a:lstStyle>
            <a:lvl1pPr>
              <a:defRPr sz="3600"/>
            </a:lvl1pPr>
          </a:lstStyle>
          <a:p>
            <a:r>
              <a:rPr lang="en-US" dirty="0"/>
              <a:t>Click to add title</a:t>
            </a:r>
          </a:p>
        </p:txBody>
      </p:sp>
      <p:sp>
        <p:nvSpPr>
          <p:cNvPr id="3" name="Picture Placeholder 2">
            <a:extLst>
              <a:ext uri="{FF2B5EF4-FFF2-40B4-BE49-F238E27FC236}">
                <a16:creationId xmlns:a16="http://schemas.microsoft.com/office/drawing/2014/main" id="{1C5AE226-98C6-70F4-8DED-59E8FE30401C}"/>
              </a:ext>
            </a:extLst>
          </p:cNvPr>
          <p:cNvSpPr>
            <a:spLocks noGrp="1"/>
          </p:cNvSpPr>
          <p:nvPr>
            <p:ph type="pic" sz="quarter" idx="11"/>
          </p:nvPr>
        </p:nvSpPr>
        <p:spPr>
          <a:xfrm>
            <a:off x="-367" y="2177378"/>
            <a:ext cx="5713413" cy="4669987"/>
          </a:xfrm>
          <a:custGeom>
            <a:avLst/>
            <a:gdLst>
              <a:gd name="connsiteX0" fmla="*/ 400038 w 5713413"/>
              <a:gd name="connsiteY0" fmla="*/ 0 h 4669987"/>
              <a:gd name="connsiteX1" fmla="*/ 5713413 w 5713413"/>
              <a:gd name="connsiteY1" fmla="*/ 0 h 4669987"/>
              <a:gd name="connsiteX2" fmla="*/ 5713413 w 5713413"/>
              <a:gd name="connsiteY2" fmla="*/ 4315224 h 4669987"/>
              <a:gd name="connsiteX3" fmla="*/ 400038 w 5713413"/>
              <a:gd name="connsiteY3" fmla="*/ 4315224 h 4669987"/>
              <a:gd name="connsiteX4" fmla="*/ 0 w 5713413"/>
              <a:gd name="connsiteY4" fmla="*/ 0 h 4669987"/>
              <a:gd name="connsiteX5" fmla="*/ 386684 w 5713413"/>
              <a:gd name="connsiteY5" fmla="*/ 0 h 4669987"/>
              <a:gd name="connsiteX6" fmla="*/ 386684 w 5713413"/>
              <a:gd name="connsiteY6" fmla="*/ 4328578 h 4669987"/>
              <a:gd name="connsiteX7" fmla="*/ 5713413 w 5713413"/>
              <a:gd name="connsiteY7" fmla="*/ 4328578 h 4669987"/>
              <a:gd name="connsiteX8" fmla="*/ 5713413 w 5713413"/>
              <a:gd name="connsiteY8" fmla="*/ 4669987 h 4669987"/>
              <a:gd name="connsiteX9" fmla="*/ 0 w 5713413"/>
              <a:gd name="connsiteY9" fmla="*/ 4669987 h 466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3413" h="4669987">
                <a:moveTo>
                  <a:pt x="400038" y="0"/>
                </a:moveTo>
                <a:lnTo>
                  <a:pt x="5713413" y="0"/>
                </a:lnTo>
                <a:lnTo>
                  <a:pt x="5713413" y="4315224"/>
                </a:lnTo>
                <a:lnTo>
                  <a:pt x="400038" y="4315224"/>
                </a:lnTo>
                <a:close/>
                <a:moveTo>
                  <a:pt x="0" y="0"/>
                </a:moveTo>
                <a:lnTo>
                  <a:pt x="386684" y="0"/>
                </a:lnTo>
                <a:lnTo>
                  <a:pt x="386684" y="4328578"/>
                </a:lnTo>
                <a:lnTo>
                  <a:pt x="5713413" y="4328578"/>
                </a:lnTo>
                <a:lnTo>
                  <a:pt x="5713413" y="4669987"/>
                </a:lnTo>
                <a:lnTo>
                  <a:pt x="0" y="4669987"/>
                </a:lnTo>
                <a:close/>
              </a:path>
            </a:pathLst>
          </a:custGeom>
        </p:spPr>
        <p:txBody>
          <a:bodyPr wrap="square">
            <a:noAutofit/>
          </a:bodyPr>
          <a:lstStyle>
            <a:lvl1pPr marL="0" indent="0" algn="ctr">
              <a:buNone/>
              <a:defRPr sz="2000"/>
            </a:lvl1pPr>
          </a:lstStyle>
          <a:p>
            <a:r>
              <a:rPr lang="en-US"/>
              <a:t>Click icon to add picture</a:t>
            </a:r>
            <a:endParaRPr lang="en-US" dirty="0"/>
          </a:p>
        </p:txBody>
      </p:sp>
      <p:sp>
        <p:nvSpPr>
          <p:cNvPr id="12" name="Content Placeholder 11">
            <a:extLst>
              <a:ext uri="{FF2B5EF4-FFF2-40B4-BE49-F238E27FC236}">
                <a16:creationId xmlns:a16="http://schemas.microsoft.com/office/drawing/2014/main" id="{8EEA9034-22FD-3C2F-6A27-63638969802D}"/>
              </a:ext>
            </a:extLst>
          </p:cNvPr>
          <p:cNvSpPr>
            <a:spLocks noGrp="1"/>
          </p:cNvSpPr>
          <p:nvPr>
            <p:ph sz="quarter" idx="10" hasCustomPrompt="1"/>
          </p:nvPr>
        </p:nvSpPr>
        <p:spPr>
          <a:xfrm>
            <a:off x="6475413" y="2153285"/>
            <a:ext cx="4799012" cy="3790315"/>
          </a:xfrm>
        </p:spPr>
        <p:txBody>
          <a:bodyPr>
            <a:normAutofit/>
          </a:bodyPr>
          <a:lstStyle>
            <a:lvl1pPr>
              <a:lnSpc>
                <a:spcPct val="95000"/>
              </a:lnSpc>
              <a:spcBef>
                <a:spcPts val="1000"/>
              </a:spcBef>
              <a:spcAft>
                <a:spcPts val="1200"/>
              </a:spcAft>
              <a:defRPr sz="2000"/>
            </a:lvl1pPr>
            <a:lvl2pPr>
              <a:lnSpc>
                <a:spcPct val="95000"/>
              </a:lnSpc>
              <a:spcBef>
                <a:spcPts val="1000"/>
              </a:spcBef>
              <a:spcAft>
                <a:spcPts val="1200"/>
              </a:spcAft>
              <a:defRPr sz="1800"/>
            </a:lvl2pPr>
            <a:lvl3pPr>
              <a:lnSpc>
                <a:spcPct val="95000"/>
              </a:lnSpc>
              <a:spcBef>
                <a:spcPts val="1000"/>
              </a:spcBef>
              <a:spcAft>
                <a:spcPts val="1200"/>
              </a:spcAft>
              <a:defRPr sz="1600"/>
            </a:lvl3pPr>
            <a:lvl4pPr>
              <a:lnSpc>
                <a:spcPct val="95000"/>
              </a:lnSpc>
              <a:spcBef>
                <a:spcPts val="1000"/>
              </a:spcBef>
              <a:spcAft>
                <a:spcPts val="1200"/>
              </a:spcAft>
              <a:defRPr sz="1400"/>
            </a:lvl4pPr>
            <a:lvl5pPr>
              <a:lnSpc>
                <a:spcPct val="95000"/>
              </a:lnSpc>
              <a:spcBef>
                <a:spcPts val="100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0C72AFED-AF5A-A2E9-0D36-388733BBE998}"/>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7" name="Frame 6">
            <a:extLst>
              <a:ext uri="{FF2B5EF4-FFF2-40B4-BE49-F238E27FC236}">
                <a16:creationId xmlns:a16="http://schemas.microsoft.com/office/drawing/2014/main" id="{7A42E613-3DCC-07A2-BA9B-74B13F28E59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613901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hf hdr="0" ftr="0" dt="0"/>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oup of potted plants">
            <a:extLst>
              <a:ext uri="{FF2B5EF4-FFF2-40B4-BE49-F238E27FC236}">
                <a16:creationId xmlns:a16="http://schemas.microsoft.com/office/drawing/2014/main" id="{C5E399AE-C2DC-0BE4-A179-9A726D23FFC5}"/>
              </a:ext>
            </a:extLst>
          </p:cNvPr>
          <p:cNvPicPr>
            <a:picLocks noGrp="1" noChangeAspect="1"/>
          </p:cNvPicPr>
          <p:nvPr>
            <p:ph type="pic" sz="quarter" idx="10"/>
          </p:nvPr>
        </p:nvPicPr>
        <p:blipFill>
          <a:blip r:embed="rId3"/>
          <a:srcRect l="15" r="15"/>
          <a:stretch/>
        </p:blipFill>
        <p:spPr>
          <a:xfrm>
            <a:off x="374898" y="301925"/>
            <a:ext cx="11274425" cy="5943600"/>
          </a:xfrm>
        </p:spPr>
      </p:pic>
      <p:sp>
        <p:nvSpPr>
          <p:cNvPr id="3" name="Title 2">
            <a:extLst>
              <a:ext uri="{FF2B5EF4-FFF2-40B4-BE49-F238E27FC236}">
                <a16:creationId xmlns:a16="http://schemas.microsoft.com/office/drawing/2014/main" id="{526ABF06-5491-8319-408F-AC9C03E64E1E}"/>
              </a:ext>
            </a:extLst>
          </p:cNvPr>
          <p:cNvSpPr>
            <a:spLocks noGrp="1"/>
          </p:cNvSpPr>
          <p:nvPr>
            <p:ph type="title"/>
          </p:nvPr>
        </p:nvSpPr>
        <p:spPr>
          <a:xfrm>
            <a:off x="6581955" y="612475"/>
            <a:ext cx="4701904" cy="3079029"/>
          </a:xfrm>
        </p:spPr>
        <p:txBody>
          <a:bodyPr/>
          <a:lstStyle/>
          <a:p>
            <a:r>
              <a:rPr lang="en-US" dirty="0">
                <a:solidFill>
                  <a:schemeClr val="tx1"/>
                </a:solidFill>
              </a:rPr>
              <a:t>AMAZON DATA ANALYSIS</a:t>
            </a:r>
          </a:p>
        </p:txBody>
      </p:sp>
      <p:sp>
        <p:nvSpPr>
          <p:cNvPr id="2" name="TextBox 1">
            <a:extLst>
              <a:ext uri="{FF2B5EF4-FFF2-40B4-BE49-F238E27FC236}">
                <a16:creationId xmlns:a16="http://schemas.microsoft.com/office/drawing/2014/main" id="{227AB2BB-7D3A-6E93-6149-43AA03707F0B}"/>
              </a:ext>
            </a:extLst>
          </p:cNvPr>
          <p:cNvSpPr txBox="1"/>
          <p:nvPr/>
        </p:nvSpPr>
        <p:spPr>
          <a:xfrm>
            <a:off x="8305102" y="4781725"/>
            <a:ext cx="2852256" cy="923330"/>
          </a:xfrm>
          <a:prstGeom prst="rect">
            <a:avLst/>
          </a:prstGeom>
          <a:noFill/>
        </p:spPr>
        <p:txBody>
          <a:bodyPr wrap="square" rtlCol="0">
            <a:spAutoFit/>
          </a:bodyPr>
          <a:lstStyle/>
          <a:p>
            <a:r>
              <a:rPr lang="en-IN" dirty="0"/>
              <a:t>Made By:</a:t>
            </a:r>
          </a:p>
          <a:p>
            <a:endParaRPr lang="en-IN" dirty="0"/>
          </a:p>
          <a:p>
            <a:r>
              <a:rPr lang="en-IN" dirty="0"/>
              <a:t> Piyush Upadhyay</a:t>
            </a:r>
          </a:p>
        </p:txBody>
      </p:sp>
    </p:spTree>
    <p:extLst>
      <p:ext uri="{BB962C8B-B14F-4D97-AF65-F5344CB8AC3E}">
        <p14:creationId xmlns:p14="http://schemas.microsoft.com/office/powerpoint/2010/main" val="3865085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21905908-61C5-E80D-F570-D84DB7527C19}"/>
              </a:ext>
            </a:extLst>
          </p:cNvPr>
          <p:cNvSpPr>
            <a:spLocks noGrp="1"/>
          </p:cNvSpPr>
          <p:nvPr>
            <p:ph type="title"/>
          </p:nvPr>
        </p:nvSpPr>
        <p:spPr>
          <a:xfrm>
            <a:off x="988826" y="1126319"/>
            <a:ext cx="4802373" cy="874693"/>
          </a:xfrm>
        </p:spPr>
        <p:txBody>
          <a:bodyPr/>
          <a:lstStyle/>
          <a:p>
            <a:r>
              <a:rPr lang="en-US" dirty="0"/>
              <a:t>IN-SIGHTS</a:t>
            </a:r>
          </a:p>
        </p:txBody>
      </p:sp>
      <p:pic>
        <p:nvPicPr>
          <p:cNvPr id="20" name="Picture Placeholder 19" descr="A group of people looking at a computer">
            <a:extLst>
              <a:ext uri="{FF2B5EF4-FFF2-40B4-BE49-F238E27FC236}">
                <a16:creationId xmlns:a16="http://schemas.microsoft.com/office/drawing/2014/main" id="{3F8EC18D-03A7-9C7B-E8C4-34A8973C74DA}"/>
              </a:ext>
            </a:extLst>
          </p:cNvPr>
          <p:cNvPicPr>
            <a:picLocks noGrp="1" noChangeAspect="1"/>
          </p:cNvPicPr>
          <p:nvPr>
            <p:ph type="pic" sz="quarter" idx="10"/>
          </p:nvPr>
        </p:nvPicPr>
        <p:blipFill>
          <a:blip r:embed="rId3"/>
          <a:srcRect l="16" r="16"/>
          <a:stretch/>
        </p:blipFill>
        <p:spPr>
          <a:xfrm>
            <a:off x="6096000" y="1130475"/>
            <a:ext cx="5713412" cy="5029200"/>
          </a:xfrm>
        </p:spPr>
      </p:pic>
      <p:sp>
        <p:nvSpPr>
          <p:cNvPr id="4" name="TextBox 3">
            <a:extLst>
              <a:ext uri="{FF2B5EF4-FFF2-40B4-BE49-F238E27FC236}">
                <a16:creationId xmlns:a16="http://schemas.microsoft.com/office/drawing/2014/main" id="{3F9C4575-87C0-ACD5-8ECE-C24795365D5B}"/>
              </a:ext>
            </a:extLst>
          </p:cNvPr>
          <p:cNvSpPr txBox="1"/>
          <p:nvPr/>
        </p:nvSpPr>
        <p:spPr>
          <a:xfrm>
            <a:off x="914399" y="2315361"/>
            <a:ext cx="4572000" cy="3693319"/>
          </a:xfrm>
          <a:prstGeom prst="rect">
            <a:avLst/>
          </a:prstGeom>
          <a:noFill/>
        </p:spPr>
        <p:txBody>
          <a:bodyPr wrap="square" rtlCol="0">
            <a:spAutoFit/>
          </a:bodyPr>
          <a:lstStyle/>
          <a:p>
            <a:pPr marL="285750" indent="-285750">
              <a:buFont typeface="Wingdings" panose="05000000000000000000" pitchFamily="2" charset="2"/>
              <a:buChar char="v"/>
            </a:pPr>
            <a:r>
              <a:rPr lang="en-US" dirty="0"/>
              <a:t>Cosmetics, Clothes, Beverages are top 3 Item types in Maximum Units Sold in overall data.</a:t>
            </a:r>
          </a:p>
          <a:p>
            <a:pPr marL="285750" indent="-285750">
              <a:buFont typeface="Wingdings" panose="05000000000000000000" pitchFamily="2" charset="2"/>
              <a:buChar char="v"/>
            </a:pPr>
            <a:r>
              <a:rPr lang="en-US" dirty="0"/>
              <a:t>Maximum Units Sold in 2012,in the month of July with Most 2 Item types Personal Care &amp; Vegetables .</a:t>
            </a:r>
          </a:p>
          <a:p>
            <a:pPr marL="285750" indent="-285750">
              <a:buFont typeface="Wingdings" panose="05000000000000000000" pitchFamily="2" charset="2"/>
              <a:buChar char="v"/>
            </a:pPr>
            <a:r>
              <a:rPr lang="en-US" dirty="0"/>
              <a:t>Cosmetics Items provide the maximum profit to the company in overall data.</a:t>
            </a:r>
          </a:p>
          <a:p>
            <a:pPr marL="285750" indent="-285750">
              <a:buFont typeface="Wingdings" panose="05000000000000000000" pitchFamily="2" charset="2"/>
              <a:buChar char="v"/>
            </a:pPr>
            <a:r>
              <a:rPr lang="en-US" dirty="0"/>
              <a:t>Year of 2012 comes with the maximum profit with Item types like Household, Office Supplies &amp; Cosmetics.</a:t>
            </a:r>
          </a:p>
          <a:p>
            <a:pPr marL="285750" indent="-285750">
              <a:buFont typeface="Wingdings" panose="05000000000000000000" pitchFamily="2" charset="2"/>
              <a:buChar char="v"/>
            </a:pPr>
            <a:r>
              <a:rPr lang="en-US" dirty="0"/>
              <a:t>Maximum Profit comes In the 4</a:t>
            </a:r>
            <a:r>
              <a:rPr lang="en-US" baseline="30000" dirty="0"/>
              <a:t>th</a:t>
            </a:r>
            <a:r>
              <a:rPr lang="en-US" dirty="0"/>
              <a:t> Quarter of a Year for the Company in overall data. </a:t>
            </a:r>
            <a:endParaRPr lang="en-IN" dirty="0"/>
          </a:p>
        </p:txBody>
      </p:sp>
    </p:spTree>
    <p:extLst>
      <p:ext uri="{BB962C8B-B14F-4D97-AF65-F5344CB8AC3E}">
        <p14:creationId xmlns:p14="http://schemas.microsoft.com/office/powerpoint/2010/main" val="2923255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961152-381E-D654-15E9-7C4F09608779}"/>
              </a:ext>
            </a:extLst>
          </p:cNvPr>
          <p:cNvSpPr>
            <a:spLocks noGrp="1"/>
          </p:cNvSpPr>
          <p:nvPr>
            <p:ph type="title"/>
          </p:nvPr>
        </p:nvSpPr>
        <p:spPr>
          <a:xfrm>
            <a:off x="899160" y="655320"/>
            <a:ext cx="4572000" cy="5486400"/>
          </a:xfrm>
        </p:spPr>
        <p:txBody>
          <a:bodyPr/>
          <a:lstStyle/>
          <a:p>
            <a:r>
              <a:rPr lang="en-US" dirty="0"/>
              <a:t>Thank you</a:t>
            </a:r>
          </a:p>
        </p:txBody>
      </p:sp>
    </p:spTree>
    <p:extLst>
      <p:ext uri="{BB962C8B-B14F-4D97-AF65-F5344CB8AC3E}">
        <p14:creationId xmlns:p14="http://schemas.microsoft.com/office/powerpoint/2010/main" val="3303844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304888D-B78B-26F5-9075-CDA3C673C95A}"/>
              </a:ext>
            </a:extLst>
          </p:cNvPr>
          <p:cNvSpPr>
            <a:spLocks noGrp="1"/>
          </p:cNvSpPr>
          <p:nvPr>
            <p:ph type="title"/>
          </p:nvPr>
        </p:nvSpPr>
        <p:spPr>
          <a:xfrm>
            <a:off x="6403241" y="914400"/>
            <a:ext cx="4798858" cy="788566"/>
          </a:xfrm>
        </p:spPr>
        <p:txBody>
          <a:bodyPr/>
          <a:lstStyle/>
          <a:p>
            <a:r>
              <a:rPr lang="en-US" dirty="0"/>
              <a:t>Introduction</a:t>
            </a:r>
          </a:p>
        </p:txBody>
      </p:sp>
      <p:pic>
        <p:nvPicPr>
          <p:cNvPr id="5" name="Picture Placeholder 4">
            <a:extLst>
              <a:ext uri="{FF2B5EF4-FFF2-40B4-BE49-F238E27FC236}">
                <a16:creationId xmlns:a16="http://schemas.microsoft.com/office/drawing/2014/main" id="{3F575319-C4D9-849B-30D6-A2542C0F0F16}"/>
              </a:ext>
            </a:extLst>
          </p:cNvPr>
          <p:cNvPicPr>
            <a:picLocks noGrp="1" noChangeAspect="1"/>
          </p:cNvPicPr>
          <p:nvPr>
            <p:ph type="pic" sz="quarter" idx="10"/>
          </p:nvPr>
        </p:nvPicPr>
        <p:blipFill>
          <a:blip r:embed="rId3"/>
          <a:srcRect l="12132" r="12132"/>
          <a:stretch>
            <a:fillRect/>
          </a:stretch>
        </p:blipFill>
        <p:spPr/>
      </p:pic>
      <p:sp>
        <p:nvSpPr>
          <p:cNvPr id="6" name="TextBox 5">
            <a:extLst>
              <a:ext uri="{FF2B5EF4-FFF2-40B4-BE49-F238E27FC236}">
                <a16:creationId xmlns:a16="http://schemas.microsoft.com/office/drawing/2014/main" id="{58049D65-5EFB-EDB9-00CF-118FCB4CF929}"/>
              </a:ext>
            </a:extLst>
          </p:cNvPr>
          <p:cNvSpPr txBox="1"/>
          <p:nvPr/>
        </p:nvSpPr>
        <p:spPr>
          <a:xfrm>
            <a:off x="6478743" y="2449585"/>
            <a:ext cx="4798858" cy="2585323"/>
          </a:xfrm>
          <a:prstGeom prst="rect">
            <a:avLst/>
          </a:prstGeom>
          <a:noFill/>
        </p:spPr>
        <p:txBody>
          <a:bodyPr wrap="square" rtlCol="0">
            <a:spAutoFit/>
          </a:bodyPr>
          <a:lstStyle/>
          <a:p>
            <a:r>
              <a:rPr lang="en-US" dirty="0"/>
              <a:t>In the digital era, Amazon stands out as a leader in e-commerce, shaping consumer habits and market trends. This report analyzes Amazon sales data to extract insights into consumer behavior and product performance. By leveraging advanced data analysis, we aim to provide valuable insights for businesses to make informed decisions and drive strategic growth in the e-commerce sector</a:t>
            </a:r>
            <a:endParaRPr lang="en-IN" dirty="0"/>
          </a:p>
        </p:txBody>
      </p:sp>
    </p:spTree>
    <p:extLst>
      <p:ext uri="{BB962C8B-B14F-4D97-AF65-F5344CB8AC3E}">
        <p14:creationId xmlns:p14="http://schemas.microsoft.com/office/powerpoint/2010/main" val="3671577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4B7D88-18D8-7250-6364-BECA6F65381D}"/>
              </a:ext>
            </a:extLst>
          </p:cNvPr>
          <p:cNvSpPr>
            <a:spLocks noGrp="1"/>
          </p:cNvSpPr>
          <p:nvPr>
            <p:ph type="title"/>
          </p:nvPr>
        </p:nvSpPr>
        <p:spPr>
          <a:xfrm>
            <a:off x="696286" y="875531"/>
            <a:ext cx="3892491" cy="819045"/>
          </a:xfrm>
        </p:spPr>
        <p:txBody>
          <a:bodyPr>
            <a:normAutofit fontScale="90000"/>
          </a:bodyPr>
          <a:lstStyle/>
          <a:p>
            <a:r>
              <a:rPr lang="en-US" dirty="0"/>
              <a:t>Problem Statement</a:t>
            </a:r>
          </a:p>
        </p:txBody>
      </p:sp>
      <p:sp>
        <p:nvSpPr>
          <p:cNvPr id="8" name="TextBox 7">
            <a:extLst>
              <a:ext uri="{FF2B5EF4-FFF2-40B4-BE49-F238E27FC236}">
                <a16:creationId xmlns:a16="http://schemas.microsoft.com/office/drawing/2014/main" id="{824E93E1-5645-CBA3-9EAE-D5ED77200AF6}"/>
              </a:ext>
            </a:extLst>
          </p:cNvPr>
          <p:cNvSpPr txBox="1"/>
          <p:nvPr/>
        </p:nvSpPr>
        <p:spPr>
          <a:xfrm>
            <a:off x="696286" y="2136338"/>
            <a:ext cx="10083567" cy="2585323"/>
          </a:xfrm>
          <a:prstGeom prst="rect">
            <a:avLst/>
          </a:prstGeom>
          <a:noFill/>
        </p:spPr>
        <p:txBody>
          <a:bodyPr wrap="square" rtlCol="0">
            <a:spAutoFit/>
          </a:bodyPr>
          <a:lstStyle/>
          <a:p>
            <a:r>
              <a:rPr lang="en-US" dirty="0"/>
              <a:t>Sales management has gained importance to meet increasing competition and the need for improved methods of distribution to reduce cost and to increase profits. Sales management today is the most important function in a commercial and business enterprise.</a:t>
            </a:r>
          </a:p>
          <a:p>
            <a:endParaRPr lang="en-US" dirty="0"/>
          </a:p>
          <a:p>
            <a:r>
              <a:rPr lang="en-US" dirty="0"/>
              <a:t>Do ETL: Extract-Transform-Load some Amazon dataset and find for me Sales-trend -&gt; month-wise, year-wise, yearly month-wise.</a:t>
            </a:r>
          </a:p>
          <a:p>
            <a:endParaRPr lang="en-US" dirty="0"/>
          </a:p>
          <a:p>
            <a:r>
              <a:rPr lang="en-US" dirty="0"/>
              <a:t>Find key metrics and factors and show the meaningful relationships between attributes. Do your own research and come up with your findings. </a:t>
            </a:r>
            <a:endParaRPr lang="en-IN" dirty="0"/>
          </a:p>
        </p:txBody>
      </p:sp>
    </p:spTree>
    <p:extLst>
      <p:ext uri="{BB962C8B-B14F-4D97-AF65-F5344CB8AC3E}">
        <p14:creationId xmlns:p14="http://schemas.microsoft.com/office/powerpoint/2010/main" val="810374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4B7D88-18D8-7250-6364-BECA6F65381D}"/>
              </a:ext>
            </a:extLst>
          </p:cNvPr>
          <p:cNvSpPr>
            <a:spLocks noGrp="1"/>
          </p:cNvSpPr>
          <p:nvPr>
            <p:ph type="title"/>
          </p:nvPr>
        </p:nvSpPr>
        <p:spPr>
          <a:xfrm>
            <a:off x="385894" y="363803"/>
            <a:ext cx="3238150" cy="819045"/>
          </a:xfrm>
        </p:spPr>
        <p:txBody>
          <a:bodyPr>
            <a:normAutofit fontScale="90000"/>
          </a:bodyPr>
          <a:lstStyle/>
          <a:p>
            <a:r>
              <a:rPr lang="en-US" dirty="0"/>
              <a:t>Cleaned Dataset </a:t>
            </a:r>
          </a:p>
        </p:txBody>
      </p:sp>
      <p:pic>
        <p:nvPicPr>
          <p:cNvPr id="6" name="Picture 5">
            <a:extLst>
              <a:ext uri="{FF2B5EF4-FFF2-40B4-BE49-F238E27FC236}">
                <a16:creationId xmlns:a16="http://schemas.microsoft.com/office/drawing/2014/main" id="{CC6EAD2E-C73C-D690-F1CA-5102E738A5D1}"/>
              </a:ext>
            </a:extLst>
          </p:cNvPr>
          <p:cNvPicPr>
            <a:picLocks noChangeAspect="1"/>
          </p:cNvPicPr>
          <p:nvPr/>
        </p:nvPicPr>
        <p:blipFill>
          <a:blip r:embed="rId3"/>
          <a:stretch>
            <a:fillRect/>
          </a:stretch>
        </p:blipFill>
        <p:spPr>
          <a:xfrm>
            <a:off x="467173" y="1434517"/>
            <a:ext cx="11257654" cy="4752521"/>
          </a:xfrm>
          <a:prstGeom prst="rect">
            <a:avLst/>
          </a:prstGeom>
        </p:spPr>
      </p:pic>
    </p:spTree>
    <p:extLst>
      <p:ext uri="{BB962C8B-B14F-4D97-AF65-F5344CB8AC3E}">
        <p14:creationId xmlns:p14="http://schemas.microsoft.com/office/powerpoint/2010/main" val="753456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21905908-61C5-E80D-F570-D84DB7527C19}"/>
              </a:ext>
            </a:extLst>
          </p:cNvPr>
          <p:cNvSpPr>
            <a:spLocks noGrp="1"/>
          </p:cNvSpPr>
          <p:nvPr>
            <p:ph type="title"/>
          </p:nvPr>
        </p:nvSpPr>
        <p:spPr>
          <a:xfrm>
            <a:off x="914399" y="853439"/>
            <a:ext cx="4802373" cy="874693"/>
          </a:xfrm>
        </p:spPr>
        <p:txBody>
          <a:bodyPr/>
          <a:lstStyle/>
          <a:p>
            <a:r>
              <a:rPr lang="en-US" dirty="0"/>
              <a:t>Main KPIs</a:t>
            </a:r>
          </a:p>
        </p:txBody>
      </p:sp>
      <p:pic>
        <p:nvPicPr>
          <p:cNvPr id="20" name="Picture Placeholder 19" descr="A group of people looking at a computer">
            <a:extLst>
              <a:ext uri="{FF2B5EF4-FFF2-40B4-BE49-F238E27FC236}">
                <a16:creationId xmlns:a16="http://schemas.microsoft.com/office/drawing/2014/main" id="{3F8EC18D-03A7-9C7B-E8C4-34A8973C74DA}"/>
              </a:ext>
            </a:extLst>
          </p:cNvPr>
          <p:cNvPicPr>
            <a:picLocks noGrp="1" noChangeAspect="1"/>
          </p:cNvPicPr>
          <p:nvPr>
            <p:ph type="pic" sz="quarter" idx="10"/>
          </p:nvPr>
        </p:nvPicPr>
        <p:blipFill>
          <a:blip r:embed="rId3"/>
          <a:srcRect l="16" r="16"/>
          <a:stretch/>
        </p:blipFill>
        <p:spPr>
          <a:xfrm>
            <a:off x="6096000" y="1130475"/>
            <a:ext cx="5713412" cy="5029200"/>
          </a:xfrm>
        </p:spPr>
      </p:pic>
      <p:sp>
        <p:nvSpPr>
          <p:cNvPr id="4" name="TextBox 3">
            <a:extLst>
              <a:ext uri="{FF2B5EF4-FFF2-40B4-BE49-F238E27FC236}">
                <a16:creationId xmlns:a16="http://schemas.microsoft.com/office/drawing/2014/main" id="{3F9C4575-87C0-ACD5-8ECE-C24795365D5B}"/>
              </a:ext>
            </a:extLst>
          </p:cNvPr>
          <p:cNvSpPr txBox="1"/>
          <p:nvPr/>
        </p:nvSpPr>
        <p:spPr>
          <a:xfrm>
            <a:off x="914399" y="1828800"/>
            <a:ext cx="4572000" cy="2308324"/>
          </a:xfrm>
          <a:prstGeom prst="rect">
            <a:avLst/>
          </a:prstGeom>
          <a:noFill/>
        </p:spPr>
        <p:txBody>
          <a:bodyPr wrap="square" rtlCol="0">
            <a:spAutoFit/>
          </a:bodyPr>
          <a:lstStyle/>
          <a:p>
            <a:endParaRPr lang="en-IN" dirty="0"/>
          </a:p>
          <a:p>
            <a:pPr marL="285750" indent="-285750">
              <a:buFont typeface="Wingdings" panose="05000000000000000000" pitchFamily="2" charset="2"/>
              <a:buChar char="v"/>
            </a:pPr>
            <a:r>
              <a:rPr lang="en-IN" dirty="0"/>
              <a:t>Units Sold by Item type, in Regions.</a:t>
            </a:r>
          </a:p>
          <a:p>
            <a:pPr marL="285750" indent="-285750">
              <a:buFont typeface="Wingdings" panose="05000000000000000000" pitchFamily="2" charset="2"/>
              <a:buChar char="v"/>
            </a:pPr>
            <a:r>
              <a:rPr lang="en-IN" dirty="0"/>
              <a:t>Units Sold  with Month, Quarter, </a:t>
            </a:r>
            <a:r>
              <a:rPr lang="en-IN" dirty="0" err="1"/>
              <a:t>Yearwise</a:t>
            </a:r>
            <a:r>
              <a:rPr lang="en-IN" dirty="0"/>
              <a:t>.</a:t>
            </a:r>
          </a:p>
          <a:p>
            <a:pPr marL="285750" indent="-285750">
              <a:buFont typeface="Wingdings" panose="05000000000000000000" pitchFamily="2" charset="2"/>
              <a:buChar char="v"/>
            </a:pPr>
            <a:r>
              <a:rPr lang="en-IN" dirty="0"/>
              <a:t>Profit by Item type.</a:t>
            </a:r>
          </a:p>
          <a:p>
            <a:pPr marL="285750" indent="-285750">
              <a:buFont typeface="Wingdings" panose="05000000000000000000" pitchFamily="2" charset="2"/>
              <a:buChar char="v"/>
            </a:pPr>
            <a:r>
              <a:rPr lang="en-IN" dirty="0"/>
              <a:t>Most profit by Regions.</a:t>
            </a:r>
          </a:p>
          <a:p>
            <a:pPr marL="285750" indent="-285750">
              <a:buFont typeface="Wingdings" panose="05000000000000000000" pitchFamily="2" charset="2"/>
              <a:buChar char="v"/>
            </a:pPr>
            <a:r>
              <a:rPr lang="en-IN" dirty="0"/>
              <a:t>Profit with Month, Quarter, </a:t>
            </a:r>
            <a:r>
              <a:rPr lang="en-IN" dirty="0" err="1"/>
              <a:t>Yearwise</a:t>
            </a:r>
            <a:r>
              <a:rPr lang="en-IN" dirty="0"/>
              <a:t>.</a:t>
            </a:r>
          </a:p>
          <a:p>
            <a:pPr marL="285750" indent="-285750">
              <a:buFont typeface="Wingdings" panose="05000000000000000000" pitchFamily="2" charset="2"/>
              <a:buChar char="v"/>
            </a:pPr>
            <a:r>
              <a:rPr lang="en-IN" dirty="0"/>
              <a:t>Sales by Item type.</a:t>
            </a:r>
          </a:p>
          <a:p>
            <a:pPr marL="285750" indent="-285750">
              <a:buFont typeface="Wingdings" panose="05000000000000000000" pitchFamily="2" charset="2"/>
              <a:buChar char="v"/>
            </a:pPr>
            <a:r>
              <a:rPr lang="en-IN" dirty="0"/>
              <a:t>Total Revenue by Regions</a:t>
            </a:r>
          </a:p>
        </p:txBody>
      </p:sp>
    </p:spTree>
    <p:extLst>
      <p:ext uri="{BB962C8B-B14F-4D97-AF65-F5344CB8AC3E}">
        <p14:creationId xmlns:p14="http://schemas.microsoft.com/office/powerpoint/2010/main" val="1427108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951FD-B055-4EE8-B6D9-62EC0F39DC50}"/>
              </a:ext>
            </a:extLst>
          </p:cNvPr>
          <p:cNvSpPr>
            <a:spLocks noGrp="1"/>
          </p:cNvSpPr>
          <p:nvPr>
            <p:ph type="title"/>
          </p:nvPr>
        </p:nvSpPr>
        <p:spPr>
          <a:xfrm>
            <a:off x="461395" y="424827"/>
            <a:ext cx="4114800" cy="909023"/>
          </a:xfrm>
        </p:spPr>
        <p:txBody>
          <a:bodyPr/>
          <a:lstStyle/>
          <a:p>
            <a:r>
              <a:rPr lang="en-US" dirty="0"/>
              <a:t>Charts Visualization</a:t>
            </a:r>
          </a:p>
        </p:txBody>
      </p:sp>
      <p:pic>
        <p:nvPicPr>
          <p:cNvPr id="6" name="Picture 5">
            <a:extLst>
              <a:ext uri="{FF2B5EF4-FFF2-40B4-BE49-F238E27FC236}">
                <a16:creationId xmlns:a16="http://schemas.microsoft.com/office/drawing/2014/main" id="{813AA041-61AD-3F9A-745D-26ADB7838186}"/>
              </a:ext>
            </a:extLst>
          </p:cNvPr>
          <p:cNvPicPr>
            <a:picLocks noChangeAspect="1"/>
          </p:cNvPicPr>
          <p:nvPr/>
        </p:nvPicPr>
        <p:blipFill>
          <a:blip r:embed="rId3"/>
          <a:stretch>
            <a:fillRect/>
          </a:stretch>
        </p:blipFill>
        <p:spPr>
          <a:xfrm>
            <a:off x="582354" y="1476462"/>
            <a:ext cx="3872881" cy="2290194"/>
          </a:xfrm>
          <a:prstGeom prst="rect">
            <a:avLst/>
          </a:prstGeom>
        </p:spPr>
      </p:pic>
      <p:pic>
        <p:nvPicPr>
          <p:cNvPr id="9" name="Picture 8">
            <a:extLst>
              <a:ext uri="{FF2B5EF4-FFF2-40B4-BE49-F238E27FC236}">
                <a16:creationId xmlns:a16="http://schemas.microsoft.com/office/drawing/2014/main" id="{8E6299F5-F24D-9367-4C43-85604D58D18D}"/>
              </a:ext>
            </a:extLst>
          </p:cNvPr>
          <p:cNvPicPr>
            <a:picLocks noChangeAspect="1"/>
          </p:cNvPicPr>
          <p:nvPr/>
        </p:nvPicPr>
        <p:blipFill>
          <a:blip r:embed="rId4"/>
          <a:stretch>
            <a:fillRect/>
          </a:stretch>
        </p:blipFill>
        <p:spPr>
          <a:xfrm>
            <a:off x="7910817" y="1476462"/>
            <a:ext cx="3744153" cy="2290194"/>
          </a:xfrm>
          <a:prstGeom prst="rect">
            <a:avLst/>
          </a:prstGeom>
        </p:spPr>
      </p:pic>
      <p:pic>
        <p:nvPicPr>
          <p:cNvPr id="11" name="Picture 10">
            <a:extLst>
              <a:ext uri="{FF2B5EF4-FFF2-40B4-BE49-F238E27FC236}">
                <a16:creationId xmlns:a16="http://schemas.microsoft.com/office/drawing/2014/main" id="{F88EBC32-BE6B-B3FE-BE42-C8E0A2CB19B4}"/>
              </a:ext>
            </a:extLst>
          </p:cNvPr>
          <p:cNvPicPr>
            <a:picLocks noChangeAspect="1"/>
          </p:cNvPicPr>
          <p:nvPr/>
        </p:nvPicPr>
        <p:blipFill>
          <a:blip r:embed="rId5"/>
          <a:stretch>
            <a:fillRect/>
          </a:stretch>
        </p:blipFill>
        <p:spPr>
          <a:xfrm>
            <a:off x="582354" y="3909268"/>
            <a:ext cx="3696031" cy="2400635"/>
          </a:xfrm>
          <a:prstGeom prst="rect">
            <a:avLst/>
          </a:prstGeom>
        </p:spPr>
      </p:pic>
      <p:pic>
        <p:nvPicPr>
          <p:cNvPr id="13" name="Picture 12">
            <a:extLst>
              <a:ext uri="{FF2B5EF4-FFF2-40B4-BE49-F238E27FC236}">
                <a16:creationId xmlns:a16="http://schemas.microsoft.com/office/drawing/2014/main" id="{204E81E5-EEC6-FC15-D815-CBD3EA8DA86C}"/>
              </a:ext>
            </a:extLst>
          </p:cNvPr>
          <p:cNvPicPr>
            <a:picLocks noChangeAspect="1"/>
          </p:cNvPicPr>
          <p:nvPr/>
        </p:nvPicPr>
        <p:blipFill>
          <a:blip r:embed="rId6"/>
          <a:stretch>
            <a:fillRect/>
          </a:stretch>
        </p:blipFill>
        <p:spPr>
          <a:xfrm>
            <a:off x="4517208" y="1476463"/>
            <a:ext cx="3393609" cy="2290194"/>
          </a:xfrm>
          <a:prstGeom prst="rect">
            <a:avLst/>
          </a:prstGeom>
        </p:spPr>
      </p:pic>
      <p:pic>
        <p:nvPicPr>
          <p:cNvPr id="15" name="Picture 14">
            <a:extLst>
              <a:ext uri="{FF2B5EF4-FFF2-40B4-BE49-F238E27FC236}">
                <a16:creationId xmlns:a16="http://schemas.microsoft.com/office/drawing/2014/main" id="{2DD2C48D-D2C2-593D-EBF5-7B3B752F782F}"/>
              </a:ext>
            </a:extLst>
          </p:cNvPr>
          <p:cNvPicPr>
            <a:picLocks noChangeAspect="1"/>
          </p:cNvPicPr>
          <p:nvPr/>
        </p:nvPicPr>
        <p:blipFill>
          <a:blip r:embed="rId7"/>
          <a:stretch>
            <a:fillRect/>
          </a:stretch>
        </p:blipFill>
        <p:spPr>
          <a:xfrm>
            <a:off x="4387443" y="3909268"/>
            <a:ext cx="4202884" cy="2400635"/>
          </a:xfrm>
          <a:prstGeom prst="rect">
            <a:avLst/>
          </a:prstGeom>
        </p:spPr>
      </p:pic>
      <p:pic>
        <p:nvPicPr>
          <p:cNvPr id="17" name="Picture 16">
            <a:extLst>
              <a:ext uri="{FF2B5EF4-FFF2-40B4-BE49-F238E27FC236}">
                <a16:creationId xmlns:a16="http://schemas.microsoft.com/office/drawing/2014/main" id="{55CFE3E7-70BF-179D-EB87-E7D4A502BA22}"/>
              </a:ext>
            </a:extLst>
          </p:cNvPr>
          <p:cNvPicPr>
            <a:picLocks noChangeAspect="1"/>
          </p:cNvPicPr>
          <p:nvPr/>
        </p:nvPicPr>
        <p:blipFill>
          <a:blip r:embed="rId8"/>
          <a:stretch>
            <a:fillRect/>
          </a:stretch>
        </p:blipFill>
        <p:spPr>
          <a:xfrm>
            <a:off x="8699385" y="3908522"/>
            <a:ext cx="2955585" cy="2400635"/>
          </a:xfrm>
          <a:prstGeom prst="rect">
            <a:avLst/>
          </a:prstGeom>
        </p:spPr>
      </p:pic>
    </p:spTree>
    <p:extLst>
      <p:ext uri="{BB962C8B-B14F-4D97-AF65-F5344CB8AC3E}">
        <p14:creationId xmlns:p14="http://schemas.microsoft.com/office/powerpoint/2010/main" val="762554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B0A9F6B-B714-24A4-1731-04239F0C6E2C}"/>
              </a:ext>
            </a:extLst>
          </p:cNvPr>
          <p:cNvSpPr>
            <a:spLocks noGrp="1"/>
          </p:cNvSpPr>
          <p:nvPr>
            <p:ph type="title"/>
          </p:nvPr>
        </p:nvSpPr>
        <p:spPr>
          <a:xfrm>
            <a:off x="381661" y="0"/>
            <a:ext cx="1833033" cy="358218"/>
          </a:xfrm>
        </p:spPr>
        <p:txBody>
          <a:bodyPr>
            <a:normAutofit fontScale="90000"/>
          </a:bodyPr>
          <a:lstStyle/>
          <a:p>
            <a:r>
              <a:rPr lang="en-US" sz="2000" dirty="0"/>
              <a:t>DASHBOARD</a:t>
            </a:r>
          </a:p>
        </p:txBody>
      </p:sp>
      <p:sp>
        <p:nvSpPr>
          <p:cNvPr id="3" name="Slide Number Placeholder 2">
            <a:extLst>
              <a:ext uri="{FF2B5EF4-FFF2-40B4-BE49-F238E27FC236}">
                <a16:creationId xmlns:a16="http://schemas.microsoft.com/office/drawing/2014/main" id="{49D350C2-47A5-211F-A685-9ACD211179E2}"/>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7</a:t>
            </a:fld>
            <a:endParaRPr lang="en-US" dirty="0"/>
          </a:p>
        </p:txBody>
      </p:sp>
      <p:pic>
        <p:nvPicPr>
          <p:cNvPr id="9" name="Picture 8">
            <a:extLst>
              <a:ext uri="{FF2B5EF4-FFF2-40B4-BE49-F238E27FC236}">
                <a16:creationId xmlns:a16="http://schemas.microsoft.com/office/drawing/2014/main" id="{4C8EA0DC-AECB-FDCB-35EF-EEC72062DFF9}"/>
              </a:ext>
            </a:extLst>
          </p:cNvPr>
          <p:cNvPicPr>
            <a:picLocks noChangeAspect="1"/>
          </p:cNvPicPr>
          <p:nvPr/>
        </p:nvPicPr>
        <p:blipFill>
          <a:blip r:embed="rId3"/>
          <a:stretch>
            <a:fillRect/>
          </a:stretch>
        </p:blipFill>
        <p:spPr>
          <a:xfrm>
            <a:off x="704674" y="447259"/>
            <a:ext cx="10336067" cy="5963482"/>
          </a:xfrm>
          <a:prstGeom prst="rect">
            <a:avLst/>
          </a:prstGeom>
        </p:spPr>
      </p:pic>
    </p:spTree>
    <p:extLst>
      <p:ext uri="{BB962C8B-B14F-4D97-AF65-F5344CB8AC3E}">
        <p14:creationId xmlns:p14="http://schemas.microsoft.com/office/powerpoint/2010/main" val="1386263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B0A9F6B-B714-24A4-1731-04239F0C6E2C}"/>
              </a:ext>
            </a:extLst>
          </p:cNvPr>
          <p:cNvSpPr>
            <a:spLocks noGrp="1"/>
          </p:cNvSpPr>
          <p:nvPr>
            <p:ph type="title"/>
          </p:nvPr>
        </p:nvSpPr>
        <p:spPr>
          <a:xfrm>
            <a:off x="381661" y="0"/>
            <a:ext cx="1833033" cy="358218"/>
          </a:xfrm>
        </p:spPr>
        <p:txBody>
          <a:bodyPr>
            <a:normAutofit fontScale="90000"/>
          </a:bodyPr>
          <a:lstStyle/>
          <a:p>
            <a:r>
              <a:rPr lang="en-US" sz="2000" dirty="0"/>
              <a:t>DASHBOARD</a:t>
            </a:r>
          </a:p>
        </p:txBody>
      </p:sp>
      <p:sp>
        <p:nvSpPr>
          <p:cNvPr id="3" name="Slide Number Placeholder 2">
            <a:extLst>
              <a:ext uri="{FF2B5EF4-FFF2-40B4-BE49-F238E27FC236}">
                <a16:creationId xmlns:a16="http://schemas.microsoft.com/office/drawing/2014/main" id="{49D350C2-47A5-211F-A685-9ACD211179E2}"/>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8</a:t>
            </a:fld>
            <a:endParaRPr lang="en-US" dirty="0"/>
          </a:p>
        </p:txBody>
      </p:sp>
      <p:pic>
        <p:nvPicPr>
          <p:cNvPr id="4" name="Picture 3">
            <a:extLst>
              <a:ext uri="{FF2B5EF4-FFF2-40B4-BE49-F238E27FC236}">
                <a16:creationId xmlns:a16="http://schemas.microsoft.com/office/drawing/2014/main" id="{A7B86F7D-0621-0E75-FF7B-3E228D99AC73}"/>
              </a:ext>
            </a:extLst>
          </p:cNvPr>
          <p:cNvPicPr>
            <a:picLocks noChangeAspect="1"/>
          </p:cNvPicPr>
          <p:nvPr/>
        </p:nvPicPr>
        <p:blipFill>
          <a:blip r:embed="rId3"/>
          <a:stretch>
            <a:fillRect/>
          </a:stretch>
        </p:blipFill>
        <p:spPr>
          <a:xfrm>
            <a:off x="908913" y="452022"/>
            <a:ext cx="10374173" cy="5953956"/>
          </a:xfrm>
          <a:prstGeom prst="rect">
            <a:avLst/>
          </a:prstGeom>
        </p:spPr>
      </p:pic>
    </p:spTree>
    <p:extLst>
      <p:ext uri="{BB962C8B-B14F-4D97-AF65-F5344CB8AC3E}">
        <p14:creationId xmlns:p14="http://schemas.microsoft.com/office/powerpoint/2010/main" val="2641599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B0A9F6B-B714-24A4-1731-04239F0C6E2C}"/>
              </a:ext>
            </a:extLst>
          </p:cNvPr>
          <p:cNvSpPr>
            <a:spLocks noGrp="1"/>
          </p:cNvSpPr>
          <p:nvPr>
            <p:ph type="title"/>
          </p:nvPr>
        </p:nvSpPr>
        <p:spPr>
          <a:xfrm>
            <a:off x="381661" y="0"/>
            <a:ext cx="2822933" cy="358218"/>
          </a:xfrm>
        </p:spPr>
        <p:txBody>
          <a:bodyPr>
            <a:normAutofit fontScale="90000"/>
          </a:bodyPr>
          <a:lstStyle/>
          <a:p>
            <a:r>
              <a:rPr lang="en-US" sz="2000" dirty="0"/>
              <a:t>FINAL DASHBOARD</a:t>
            </a:r>
          </a:p>
        </p:txBody>
      </p:sp>
      <p:sp>
        <p:nvSpPr>
          <p:cNvPr id="3" name="Slide Number Placeholder 2">
            <a:extLst>
              <a:ext uri="{FF2B5EF4-FFF2-40B4-BE49-F238E27FC236}">
                <a16:creationId xmlns:a16="http://schemas.microsoft.com/office/drawing/2014/main" id="{49D350C2-47A5-211F-A685-9ACD211179E2}"/>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9</a:t>
            </a:fld>
            <a:endParaRPr lang="en-US" dirty="0"/>
          </a:p>
        </p:txBody>
      </p:sp>
      <p:pic>
        <p:nvPicPr>
          <p:cNvPr id="7" name="Picture 6">
            <a:extLst>
              <a:ext uri="{FF2B5EF4-FFF2-40B4-BE49-F238E27FC236}">
                <a16:creationId xmlns:a16="http://schemas.microsoft.com/office/drawing/2014/main" id="{382CC9F4-B119-78AD-2595-366D9110EA3D}"/>
              </a:ext>
            </a:extLst>
          </p:cNvPr>
          <p:cNvPicPr>
            <a:picLocks noChangeAspect="1"/>
          </p:cNvPicPr>
          <p:nvPr/>
        </p:nvPicPr>
        <p:blipFill>
          <a:blip r:embed="rId3"/>
          <a:stretch>
            <a:fillRect/>
          </a:stretch>
        </p:blipFill>
        <p:spPr>
          <a:xfrm>
            <a:off x="789834" y="371623"/>
            <a:ext cx="10612331" cy="6115904"/>
          </a:xfrm>
          <a:prstGeom prst="rect">
            <a:avLst/>
          </a:prstGeom>
        </p:spPr>
      </p:pic>
    </p:spTree>
    <p:extLst>
      <p:ext uri="{BB962C8B-B14F-4D97-AF65-F5344CB8AC3E}">
        <p14:creationId xmlns:p14="http://schemas.microsoft.com/office/powerpoint/2010/main" val="4099548184"/>
      </p:ext>
    </p:extLst>
  </p:cSld>
  <p:clrMapOvr>
    <a:masterClrMapping/>
  </p:clrMapOvr>
</p:sld>
</file>

<file path=ppt/theme/theme1.xml><?xml version="1.0" encoding="utf-8"?>
<a:theme xmlns:a="http://schemas.openxmlformats.org/drawingml/2006/main" name="Custom">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6722518_win32_SD_v11" id="{6E195932-91F4-4861-8538-848409B20D97}" vid="{F5C82CE7-F5AC-4E30-975C-FD228ED220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7CDA33-9251-49D0-A51A-7888AA3E063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F796806-D3A7-49C6-9335-B8A0B9307F8E}">
  <ds:schemaRefs>
    <ds:schemaRef ds:uri="http://schemas.microsoft.com/sharepoint/v3/contenttype/forms"/>
  </ds:schemaRefs>
</ds:datastoreItem>
</file>

<file path=customXml/itemProps3.xml><?xml version="1.0" encoding="utf-8"?>
<ds:datastoreItem xmlns:ds="http://schemas.openxmlformats.org/officeDocument/2006/customXml" ds:itemID="{32E4FA29-61E2-42A6-9537-732ED628B6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140</TotalTime>
  <Words>319</Words>
  <Application>Microsoft Office PowerPoint</Application>
  <PresentationFormat>Widescreen</PresentationFormat>
  <Paragraphs>47</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Bodoni MT</vt:lpstr>
      <vt:lpstr>Calibri</vt:lpstr>
      <vt:lpstr>Source Sans Pro Light</vt:lpstr>
      <vt:lpstr>Wingdings</vt:lpstr>
      <vt:lpstr>Custom</vt:lpstr>
      <vt:lpstr>AMAZON DATA ANALYSIS</vt:lpstr>
      <vt:lpstr>Introduction</vt:lpstr>
      <vt:lpstr>Problem Statement</vt:lpstr>
      <vt:lpstr>Cleaned Dataset </vt:lpstr>
      <vt:lpstr>Main KPIs</vt:lpstr>
      <vt:lpstr>Charts Visualization</vt:lpstr>
      <vt:lpstr>DASHBOARD</vt:lpstr>
      <vt:lpstr>DASHBOARD</vt:lpstr>
      <vt:lpstr>FINAL DASHBOARD</vt:lpstr>
      <vt:lpstr>IN-SIGHTS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HP</dc:creator>
  <cp:lastModifiedBy>PIYUSH UPADHYAY</cp:lastModifiedBy>
  <cp:revision>3</cp:revision>
  <dcterms:created xsi:type="dcterms:W3CDTF">2024-02-15T19:21:17Z</dcterms:created>
  <dcterms:modified xsi:type="dcterms:W3CDTF">2024-04-15T12:49:52Z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